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9" r:id="rId11"/>
    <p:sldId id="266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9"/>
    <p:restoredTop sz="94535"/>
  </p:normalViewPr>
  <p:slideViewPr>
    <p:cSldViewPr snapToGrid="0" snapToObjects="1">
      <p:cViewPr varScale="1">
        <p:scale>
          <a:sx n="121" d="100"/>
          <a:sy n="121" d="100"/>
        </p:scale>
        <p:origin x="16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5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5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7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8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25149-4E68-2348-BAC3-9D0328C88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6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EA7DB-4725-FC41-ACC6-B60D1103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9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5091E-5CE7-564F-B2CF-26F1349A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7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4B3F1-7AE0-D847-AA15-E148FBA7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1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9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9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51916E-2580-604F-94E1-5EB485A0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1C7D7-3E9D-FE45-9A11-F6F9F795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4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8A476-B430-7242-9815-AD03A1E3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5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E5137-0EDE-0945-88AE-E663B78A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Macintosh PowerPoint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X.</dc:creator>
  <cp:lastModifiedBy>Yu X.</cp:lastModifiedBy>
  <cp:revision>6</cp:revision>
  <dcterms:created xsi:type="dcterms:W3CDTF">2019-02-13T16:16:15Z</dcterms:created>
  <dcterms:modified xsi:type="dcterms:W3CDTF">2019-02-14T20:03:24Z</dcterms:modified>
</cp:coreProperties>
</file>